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10"/>
    <p:sldId id="259" r:id="rId11"/>
    <p:sldId id="260" r:id="rId12"/>
    <p:sldId id="261" r:id="rId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notesMaster" Target="notesMasters/notesMaster1.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F89C1C7-3DCD-1040-A9CF-14679D8B5DDD}" type="datetimeFigureOut">
              <a:rPr lang="en-US" smtClean="0"/>
              <a:t>10/17/16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5E49A5-4136-284D-997B-48E1D791AD67}" type="slidenum">
              <a:rPr lang="en-US" smtClean="0"/>
              <a:t>‹#›</a:t>
            </a:fld>
            <a:endParaRPr lang="en-US"/>
          </a:p>
        </p:txBody>
      </p:sp>
    </p:spTree>
    <p:extLst>
      <p:ext uri="{BB962C8B-B14F-4D97-AF65-F5344CB8AC3E}">
        <p14:creationId xmlns:p14="http://schemas.microsoft.com/office/powerpoint/2010/main" val="262325218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Transición recomendada: fundido</a:t>
            </a:r>
          </a:p>
        </p:txBody>
      </p:sp>
      <p:sp>
        <p:nvSpPr>
          <p:cNvPr id="4" name="Slide Number Placeholder 3"/>
          <p:cNvSpPr>
            <a:spLocks noGrp="1"/>
          </p:cNvSpPr>
          <p:nvPr>
            <p:ph type="sldNum" idx="5" sz="quarter"/>
          </p:nvPr>
        </p:nvSpPr>
        <p:spPr/>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Transición recomendada: fundido</a:t>
            </a:r>
          </a:p>
        </p:txBody>
      </p:sp>
      <p:sp>
        <p:nvSpPr>
          <p:cNvPr id="4" name="Slide Number Placeholder 3"/>
          <p:cNvSpPr>
            <a:spLocks noGrp="1"/>
          </p:cNvSpPr>
          <p:nvPr>
            <p:ph type="sldNum" idx="5" sz="quarter"/>
          </p:nvPr>
        </p:nvSpPr>
        <p:spPr/>
      </p:sp>
    </p:spTree>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Transición recomendada: fundido</a:t>
            </a:r>
          </a:p>
        </p:txBody>
      </p:sp>
      <p:sp>
        <p:nvSpPr>
          <p:cNvPr id="4" name="Slide Number Placeholder 3"/>
          <p:cNvSpPr>
            <a:spLocks noGrp="1"/>
          </p:cNvSpPr>
          <p:nvPr>
            <p:ph type="sldNum" idx="5" sz="quarter"/>
          </p:nvPr>
        </p:nvSpPr>
        <p:spPr/>
      </p:sp>
    </p:spTree>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Transición recomendada: fundido</a:t>
            </a:r>
          </a:p>
        </p:txBody>
      </p:sp>
      <p:sp>
        <p:nvSpPr>
          <p:cNvPr id="4" name="Slide Number Placeholder 3"/>
          <p:cNvSpPr>
            <a:spLocks noGrp="1"/>
          </p:cNvSpPr>
          <p:nvPr>
            <p:ph type="sldNum" idx="5" sz="quarter"/>
          </p:nvPr>
        </p:nvSpPr>
        <p:spPr/>
      </p:sp>
    </p:spTree>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Transición recomendada: fundido</a:t>
            </a:r>
          </a:p>
        </p:txBody>
      </p:sp>
      <p:sp>
        <p:nvSpPr>
          <p:cNvPr id="4" name="Slide Number Placeholder 3"/>
          <p:cNvSpPr>
            <a:spLocks noGrp="1"/>
          </p:cNvSpPr>
          <p:nvPr>
            <p:ph type="sldNum" idx="5" sz="quarter"/>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notesSlide" Target="../notesSlides/notesSlide5.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Presentacion 3</a:t>
            </a:r>
          </a:p>
        </p:txBody>
      </p:sp>
      <p:sp>
        <p:nvSpPr>
          <p:cNvPr id="3" name="Subtitle 2"/>
          <p:cNvSpPr>
            <a:spLocks noGrp="1"/>
          </p:cNvSpPr>
          <p:nvPr>
            <p:ph type="subTitle" idx="1"/>
          </p:nvPr>
        </p:nvSpPr>
        <p:spPr/>
        <p:txBody>
          <a:bodyPr/>
          <a:lstStyle/>
          <a:p>
            <a:pPr>
              <a:defRPr sz="1800"/>
            </a:pPr>
            <a:r>
              <a:t>Presentación generada automáticamente</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bg>
      <p:bgPr>
        <a:solidFill>
          <a:srgbClr val="FAFAFA"/>
        </a:solidFill>
        <a:effectLst/>
      </p:bgPr>
    </p:bg>
    <p:spTree>
      <p:nvGrpSpPr>
        <p:cNvPr id="1" name=""/>
        <p:cNvGrpSpPr/>
        <p:nvPr/>
      </p:nvGrpSpPr>
      <p:grpSpPr/>
      <p:sp>
        <p:nvSpPr>
          <p:cNvPr id="2" name="Rounded Rectangle 1"/>
          <p:cNvSpPr/>
          <p:nvPr/>
        </p:nvSpPr>
        <p:spPr>
          <a:xfrm>
            <a:off x="274320" y="1097280"/>
            <a:ext cx="8229600" cy="2743200"/>
          </a:xfrm>
          <a:prstGeom prst="roundRect">
            <a:avLst/>
          </a:prstGeom>
          <a:solidFill>
            <a:srgbClr val="FFFFFF"/>
          </a:solidFill>
          <a:ln>
            <a:solidFill>
              <a:srgbClr val="C8C8C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274320"/>
            <a:ext cx="7772400" cy="914400"/>
          </a:xfrm>
          <a:prstGeom prst="rect">
            <a:avLst/>
          </a:prstGeom>
          <a:noFill/>
        </p:spPr>
        <p:txBody>
          <a:bodyPr wrap="none">
            <a:spAutoFit/>
          </a:bodyPr>
          <a:lstStyle/>
          <a:p>
            <a:pPr algn="l">
              <a:defRPr sz="3600" b="1">
                <a:solidFill>
                  <a:srgbClr val="34495E"/>
                </a:solidFill>
              </a:defRPr>
            </a:pPr>
            <a:r>
              <a:t>"Introducción a Bolivia"</a:t>
            </a:r>
          </a:p>
        </p:txBody>
      </p:sp>
      <p:sp>
        <p:nvSpPr>
          <p:cNvPr id="4" name="TextBox 3"/>
          <p:cNvSpPr txBox="1"/>
          <p:nvPr/>
        </p:nvSpPr>
        <p:spPr>
          <a:xfrm>
            <a:off x="457200" y="1188720"/>
            <a:ext cx="7772400" cy="2286000"/>
          </a:xfrm>
          <a:prstGeom prst="rect">
            <a:avLst/>
          </a:prstGeom>
          <a:noFill/>
        </p:spPr>
        <p:txBody>
          <a:bodyPr wrap="none">
            <a:spAutoFit/>
          </a:bodyPr>
          <a:lstStyle/>
          <a:p>
            <a:pPr algn="l">
              <a:defRPr sz="2000">
                <a:solidFill>
                  <a:srgbClr val="505050"/>
                </a:solidFill>
              </a:defRPr>
            </a:pPr>
            <a:r>
              <a:t>Diapositiva 1: Párrafo explicativo: "Bolivia es un hermoso país ubicado en el centro-oeste de América del Sur. Su rica historia, diversidad cultural y variedad geográfica única lo hacen un destino increíble para explorar." </a:t>
            </a:r>
          </a:p>
        </p:txBody>
      </p:sp>
      <p:pic>
        <p:nvPicPr>
          <p:cNvPr id="5" name="Picture 4" descr="presentacion_3_img1.png"/>
          <p:cNvPicPr>
            <a:picLocks noChangeAspect="1"/>
          </p:cNvPicPr>
          <p:nvPr/>
        </p:nvPicPr>
        <p:blipFill>
          <a:blip r:embed="rId2"/>
          <a:stretch>
            <a:fillRect/>
          </a:stretch>
        </p:blipFill>
        <p:spPr>
          <a:xfrm>
            <a:off x="5029200" y="2560320"/>
            <a:ext cx="3200400" cy="3200400"/>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bg>
      <p:bgPr>
        <a:solidFill>
          <a:srgbClr val="FAFAFA"/>
        </a:solidFill>
        <a:effectLst/>
      </p:bgPr>
    </p:bg>
    <p:spTree>
      <p:nvGrpSpPr>
        <p:cNvPr id="1" name=""/>
        <p:cNvGrpSpPr/>
        <p:nvPr/>
      </p:nvGrpSpPr>
      <p:grpSpPr/>
      <p:sp>
        <p:nvSpPr>
          <p:cNvPr id="2" name="Rounded Rectangle 1"/>
          <p:cNvSpPr/>
          <p:nvPr/>
        </p:nvSpPr>
        <p:spPr>
          <a:xfrm>
            <a:off x="274320" y="1097280"/>
            <a:ext cx="8229600" cy="2743200"/>
          </a:xfrm>
          <a:prstGeom prst="roundRect">
            <a:avLst/>
          </a:prstGeom>
          <a:solidFill>
            <a:srgbClr val="FFFFFF"/>
          </a:solidFill>
          <a:ln>
            <a:solidFill>
              <a:srgbClr val="C8C8C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274320"/>
            <a:ext cx="7772400" cy="914400"/>
          </a:xfrm>
          <a:prstGeom prst="rect">
            <a:avLst/>
          </a:prstGeom>
          <a:noFill/>
        </p:spPr>
        <p:txBody>
          <a:bodyPr wrap="none">
            <a:spAutoFit/>
          </a:bodyPr>
          <a:lstStyle/>
          <a:p>
            <a:pPr algn="l">
              <a:defRPr sz="3600" b="1">
                <a:solidFill>
                  <a:srgbClr val="34495E"/>
                </a:solidFill>
              </a:defRPr>
            </a:pPr>
            <a:r>
              <a:t>"Geografía Diversa de Bolivia"</a:t>
            </a:r>
          </a:p>
        </p:txBody>
      </p:sp>
      <p:sp>
        <p:nvSpPr>
          <p:cNvPr id="4" name="TextBox 3"/>
          <p:cNvSpPr txBox="1"/>
          <p:nvPr/>
        </p:nvSpPr>
        <p:spPr>
          <a:xfrm>
            <a:off x="457200" y="1188720"/>
            <a:ext cx="7772400" cy="2286000"/>
          </a:xfrm>
          <a:prstGeom prst="rect">
            <a:avLst/>
          </a:prstGeom>
          <a:noFill/>
        </p:spPr>
        <p:txBody>
          <a:bodyPr wrap="none">
            <a:spAutoFit/>
          </a:bodyPr>
          <a:lstStyle/>
          <a:p>
            <a:pPr algn="l">
              <a:defRPr sz="2000">
                <a:solidFill>
                  <a:srgbClr val="505050"/>
                </a:solidFill>
              </a:defRPr>
            </a:pPr>
            <a:r>
              <a:t>Diapositiva 2: Párrafo explicativo: "Bolivia cuenta con una topografía variada que incluye desde las altas montañas de los Andes hasta las vastas llanuras del Gran Chaco. El país también acoge parte del inmenso Amazonas, un paraíso de biodiversidad." </a:t>
            </a:r>
          </a:p>
        </p:txBody>
      </p:sp>
      <p:pic>
        <p:nvPicPr>
          <p:cNvPr id="5" name="Picture 4" descr="presentacion_3_img2.png"/>
          <p:cNvPicPr>
            <a:picLocks noChangeAspect="1"/>
          </p:cNvPicPr>
          <p:nvPr/>
        </p:nvPicPr>
        <p:blipFill>
          <a:blip r:embed="rId2"/>
          <a:stretch>
            <a:fillRect/>
          </a:stretch>
        </p:blipFill>
        <p:spPr>
          <a:xfrm>
            <a:off x="5029200" y="2560320"/>
            <a:ext cx="3200400" cy="320040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bg>
      <p:bgPr>
        <a:solidFill>
          <a:srgbClr val="FAFAFA"/>
        </a:solidFill>
        <a:effectLst/>
      </p:bgPr>
    </p:bg>
    <p:spTree>
      <p:nvGrpSpPr>
        <p:cNvPr id="1" name=""/>
        <p:cNvGrpSpPr/>
        <p:nvPr/>
      </p:nvGrpSpPr>
      <p:grpSpPr/>
      <p:sp>
        <p:nvSpPr>
          <p:cNvPr id="2" name="Rounded Rectangle 1"/>
          <p:cNvSpPr/>
          <p:nvPr/>
        </p:nvSpPr>
        <p:spPr>
          <a:xfrm>
            <a:off x="274320" y="1097280"/>
            <a:ext cx="8229600" cy="2743200"/>
          </a:xfrm>
          <a:prstGeom prst="roundRect">
            <a:avLst/>
          </a:prstGeom>
          <a:solidFill>
            <a:srgbClr val="FFFFFF"/>
          </a:solidFill>
          <a:ln>
            <a:solidFill>
              <a:srgbClr val="C8C8C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274320"/>
            <a:ext cx="7772400" cy="914400"/>
          </a:xfrm>
          <a:prstGeom prst="rect">
            <a:avLst/>
          </a:prstGeom>
          <a:noFill/>
        </p:spPr>
        <p:txBody>
          <a:bodyPr wrap="none">
            <a:spAutoFit/>
          </a:bodyPr>
          <a:lstStyle/>
          <a:p>
            <a:pPr algn="l">
              <a:defRPr sz="3600" b="1">
                <a:solidFill>
                  <a:srgbClr val="34495E"/>
                </a:solidFill>
              </a:defRPr>
            </a:pPr>
            <a:r>
              <a:t>"Cultura Boliviana"</a:t>
            </a:r>
          </a:p>
        </p:txBody>
      </p:sp>
      <p:sp>
        <p:nvSpPr>
          <p:cNvPr id="4" name="TextBox 3"/>
          <p:cNvSpPr txBox="1"/>
          <p:nvPr/>
        </p:nvSpPr>
        <p:spPr>
          <a:xfrm>
            <a:off x="457200" y="1188720"/>
            <a:ext cx="7772400" cy="2286000"/>
          </a:xfrm>
          <a:prstGeom prst="rect">
            <a:avLst/>
          </a:prstGeom>
          <a:noFill/>
        </p:spPr>
        <p:txBody>
          <a:bodyPr wrap="none">
            <a:spAutoFit/>
          </a:bodyPr>
          <a:lstStyle/>
          <a:p>
            <a:pPr algn="l">
              <a:defRPr sz="2000">
                <a:solidFill>
                  <a:srgbClr val="505050"/>
                </a:solidFill>
              </a:defRPr>
            </a:pPr>
            <a:r>
              <a:t>Diapositiva 3: Párrafo explicativo: "La cultura de Bolivia es un crisol de influencias indígenas, españolas y africanas. La música, la danza, la comida y las tradiciones reflejan esta rica mezcla de herencias culturales." </a:t>
            </a:r>
          </a:p>
        </p:txBody>
      </p:sp>
      <p:pic>
        <p:nvPicPr>
          <p:cNvPr id="5" name="Picture 4" descr="presentacion_3_img3.png"/>
          <p:cNvPicPr>
            <a:picLocks noChangeAspect="1"/>
          </p:cNvPicPr>
          <p:nvPr/>
        </p:nvPicPr>
        <p:blipFill>
          <a:blip r:embed="rId2"/>
          <a:stretch>
            <a:fillRect/>
          </a:stretch>
        </p:blipFill>
        <p:spPr>
          <a:xfrm>
            <a:off x="5029200" y="2560320"/>
            <a:ext cx="3200400" cy="3200400"/>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bg>
      <p:bgPr>
        <a:solidFill>
          <a:srgbClr val="FAFAFA"/>
        </a:solidFill>
        <a:effectLst/>
      </p:bgPr>
    </p:bg>
    <p:spTree>
      <p:nvGrpSpPr>
        <p:cNvPr id="1" name=""/>
        <p:cNvGrpSpPr/>
        <p:nvPr/>
      </p:nvGrpSpPr>
      <p:grpSpPr/>
      <p:sp>
        <p:nvSpPr>
          <p:cNvPr id="2" name="Rounded Rectangle 1"/>
          <p:cNvSpPr/>
          <p:nvPr/>
        </p:nvSpPr>
        <p:spPr>
          <a:xfrm>
            <a:off x="274320" y="1097280"/>
            <a:ext cx="8229600" cy="2743200"/>
          </a:xfrm>
          <a:prstGeom prst="roundRect">
            <a:avLst/>
          </a:prstGeom>
          <a:solidFill>
            <a:srgbClr val="FFFFFF"/>
          </a:solidFill>
          <a:ln>
            <a:solidFill>
              <a:srgbClr val="C8C8C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274320"/>
            <a:ext cx="7772400" cy="914400"/>
          </a:xfrm>
          <a:prstGeom prst="rect">
            <a:avLst/>
          </a:prstGeom>
          <a:noFill/>
        </p:spPr>
        <p:txBody>
          <a:bodyPr wrap="none">
            <a:spAutoFit/>
          </a:bodyPr>
          <a:lstStyle/>
          <a:p>
            <a:pPr algn="l">
              <a:defRPr sz="3600" b="1">
                <a:solidFill>
                  <a:srgbClr val="34495E"/>
                </a:solidFill>
              </a:defRPr>
            </a:pPr>
            <a:r>
              <a:t>"Economía de Bolivia"</a:t>
            </a:r>
          </a:p>
        </p:txBody>
      </p:sp>
      <p:sp>
        <p:nvSpPr>
          <p:cNvPr id="4" name="TextBox 3"/>
          <p:cNvSpPr txBox="1"/>
          <p:nvPr/>
        </p:nvSpPr>
        <p:spPr>
          <a:xfrm>
            <a:off x="457200" y="1188720"/>
            <a:ext cx="7772400" cy="2286000"/>
          </a:xfrm>
          <a:prstGeom prst="rect">
            <a:avLst/>
          </a:prstGeom>
          <a:noFill/>
        </p:spPr>
        <p:txBody>
          <a:bodyPr wrap="none">
            <a:spAutoFit/>
          </a:bodyPr>
          <a:lstStyle/>
          <a:p>
            <a:pPr algn="l">
              <a:defRPr sz="2000">
                <a:solidFill>
                  <a:srgbClr val="505050"/>
                </a:solidFill>
              </a:defRPr>
            </a:pPr>
            <a:r>
              <a:t>Diapositiva 4: Párrafo explicativo: "La economía boliviana está basada en la agricultura, la minería y la manufactura. Recientemente, Bolivia ha realizado esfuerzos para diversificar su economía y fomentar el desarrollo sostenible." </a:t>
            </a:r>
          </a:p>
        </p:txBody>
      </p:sp>
      <p:pic>
        <p:nvPicPr>
          <p:cNvPr id="5" name="Picture 4" descr="presentacion_3_img4.png"/>
          <p:cNvPicPr>
            <a:picLocks noChangeAspect="1"/>
          </p:cNvPicPr>
          <p:nvPr/>
        </p:nvPicPr>
        <p:blipFill>
          <a:blip r:embed="rId2"/>
          <a:stretch>
            <a:fillRect/>
          </a:stretch>
        </p:blipFill>
        <p:spPr>
          <a:xfrm>
            <a:off x="5029200" y="2560320"/>
            <a:ext cx="3200400" cy="3200400"/>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bg>
      <p:bgPr>
        <a:solidFill>
          <a:srgbClr val="FAFAFA"/>
        </a:solidFill>
        <a:effectLst/>
      </p:bgPr>
    </p:bg>
    <p:spTree>
      <p:nvGrpSpPr>
        <p:cNvPr id="1" name=""/>
        <p:cNvGrpSpPr/>
        <p:nvPr/>
      </p:nvGrpSpPr>
      <p:grpSpPr/>
      <p:sp>
        <p:nvSpPr>
          <p:cNvPr id="2" name="Rounded Rectangle 1"/>
          <p:cNvSpPr/>
          <p:nvPr/>
        </p:nvSpPr>
        <p:spPr>
          <a:xfrm>
            <a:off x="274320" y="1097280"/>
            <a:ext cx="8229600" cy="2743200"/>
          </a:xfrm>
          <a:prstGeom prst="roundRect">
            <a:avLst/>
          </a:prstGeom>
          <a:solidFill>
            <a:srgbClr val="FFFFFF"/>
          </a:solidFill>
          <a:ln>
            <a:solidFill>
              <a:srgbClr val="C8C8C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274320"/>
            <a:ext cx="7772400" cy="914400"/>
          </a:xfrm>
          <a:prstGeom prst="rect">
            <a:avLst/>
          </a:prstGeom>
          <a:noFill/>
        </p:spPr>
        <p:txBody>
          <a:bodyPr wrap="none">
            <a:spAutoFit/>
          </a:bodyPr>
          <a:lstStyle/>
          <a:p>
            <a:pPr algn="l">
              <a:defRPr sz="3600" b="1">
                <a:solidFill>
                  <a:srgbClr val="34495E"/>
                </a:solidFill>
              </a:defRPr>
            </a:pPr>
            <a:r>
              <a:t>"Turismo en Bolivia"</a:t>
            </a:r>
          </a:p>
        </p:txBody>
      </p:sp>
      <p:sp>
        <p:nvSpPr>
          <p:cNvPr id="4" name="TextBox 3"/>
          <p:cNvSpPr txBox="1"/>
          <p:nvPr/>
        </p:nvSpPr>
        <p:spPr>
          <a:xfrm>
            <a:off x="457200" y="1188720"/>
            <a:ext cx="7772400" cy="2286000"/>
          </a:xfrm>
          <a:prstGeom prst="rect">
            <a:avLst/>
          </a:prstGeom>
          <a:noFill/>
        </p:spPr>
        <p:txBody>
          <a:bodyPr wrap="none">
            <a:spAutoFit/>
          </a:bodyPr>
          <a:lstStyle/>
          <a:p>
            <a:pPr algn="l">
              <a:defRPr sz="2000">
                <a:solidFill>
                  <a:srgbClr val="505050"/>
                </a:solidFill>
              </a:defRPr>
            </a:pPr>
            <a:r>
              <a:t>Diapositiva 5: Párrafo explicativo: "Desde su hermosa capital La Paz hasta el mágico Salar de Uyuni, Bolivia ofrece una variedad de destinos para turistas de todo el mundo. Su singular combinación de belleza natural y rica cultura atrae a viajeros aventureros." </a:t>
            </a:r>
          </a:p>
        </p:txBody>
      </p:sp>
      <p:pic>
        <p:nvPicPr>
          <p:cNvPr id="5" name="Picture 4" descr="presentacion_3_img5.png"/>
          <p:cNvPicPr>
            <a:picLocks noChangeAspect="1"/>
          </p:cNvPicPr>
          <p:nvPr/>
        </p:nvPicPr>
        <p:blipFill>
          <a:blip r:embed="rId2"/>
          <a:stretch>
            <a:fillRect/>
          </a:stretch>
        </p:blipFill>
        <p:spPr>
          <a:xfrm>
            <a:off x="5029200" y="2560320"/>
            <a:ext cx="3200400" cy="32004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